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6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90;&#1088;&#1072;&#1085;&#1072;&#1075;&#1077;&#1088;&#1086;&#1077;&#1074;.&#1088;&#1092;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83" y="3633126"/>
            <a:ext cx="3747714" cy="28009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63085" y="752301"/>
            <a:ext cx="6096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«Страна Героев»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сеть военно-исторических лагерей, организованных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Российским военно-историческим обществом,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поддержке Министерства культуры Российской Федерации в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Федерального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«Семейные ценности и инфраструктура культуры» национального проекта «Семья»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09" y="312374"/>
            <a:ext cx="2856172" cy="12786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436" y="3633126"/>
            <a:ext cx="4203026" cy="28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0082" y="84679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«Защитники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«Медиа Победы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«Хранители истории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«Волонтёры Победы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11" y="3172677"/>
            <a:ext cx="3438829" cy="22916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17623" y="241645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  <a:buSzPts val="1400"/>
              <a:tabLst>
                <a:tab pos="630555" algn="l"/>
              </a:tabLs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Участниками смен могут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стать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учащиеся</a:t>
            </a:r>
            <a:r>
              <a:rPr lang="ru-RU" dirty="0" smtClean="0">
                <a:solidFill>
                  <a:srgbClr val="2C364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муниципальных мероприятий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проектов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патриотической направленности (проекта «Три ратных поля России в Сургуте» и т.п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учащиеся кадетских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классов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активисты добровольческих молодежных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активисты школьных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пресс-центров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участники движения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Юнармия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участники, входящие в состав патриотических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клубов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участники, финалисты и победители олимпиад, конкурсов, соревнований и фестивалей военно-патриотической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направленности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09" y="312374"/>
            <a:ext cx="2856172" cy="127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5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47401" y="312374"/>
            <a:ext cx="75147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Организатор участия учащихся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сменах: туроператор «Морские котики» (оператор проекта «Три ратных поля России в Сургуте»)</a:t>
            </a:r>
          </a:p>
          <a:p>
            <a:pPr indent="450215" algn="just"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Сроки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 смен:</a:t>
            </a:r>
          </a:p>
          <a:p>
            <a:pPr indent="450215" algn="just">
              <a:spcAft>
                <a:spcPts val="0"/>
              </a:spcAft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смена: с 08 по 21 июля 2025 года.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проведения: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Бюджетное учреждение Омской области «Детский оздоровительный лагерь круглогодичного действия «Орленок» (БУ ОО «ДОЛ КД «Орленок») (Омская область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4491" y="4103179"/>
            <a:ext cx="103909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смена: с 01 по 14 августа 2025 года.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 проведения смены: Оборонно-спортивный лагерь «Авангард» (ОСЛ «Авангард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») (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Волгоградская область).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смены: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в возрасте от 12 до 17 лет (включительно)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дату начала смены, успешно прошедшие конкурсный отбор.</a:t>
            </a:r>
          </a:p>
          <a:p>
            <a:pPr indent="450215"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Оплата проезда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счет родителей (законных представителей)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детей. Стоимость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трансфера -24700 руб.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человека (проезд, питание по нормам 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Роспотребнадзора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страховка, автобус до лагеря,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сопровождение)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железнодорожным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транспортом (плацкарт) по маршруту Сургут-Волгоград-Сургут, и междугородний трансфер комфортабельным автобусом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Волгограда до места проведения смены 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обратно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09" y="312374"/>
            <a:ext cx="2856172" cy="12786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996" y="2303372"/>
            <a:ext cx="9991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смены: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в возрасте от 12 до 17 лет (включительно)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дату начала смены, успешно прошедшие конкурсный отбор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Оплата проезда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счет родителей (законных представителей) детей. Стоимость трансфера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- 21800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руб. с человека (проезд, питание по нормам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Роспотребнадзора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страховка, автобус до лагеря,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сопровождение)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железнодорожным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транспортом (плацкарт) по маршруту Сургут-Омск-Сургут,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междугородний трансфер комфортабельным автобусом из г. Омска до места проведения смены и обратно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1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7635" y="2312729"/>
            <a:ext cx="9470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Прием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заявок осуществляется c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 марта 2025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01 апреля 2025 года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Обращаем внимание, что: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При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подаче заявки на участие в смене необходимо корректно прикрепить документы, которые удостоверяют личность ребенка и подтверждают его место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регистрации (с 14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лет прикладывается копия паспорта (страницы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2-3 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4-5),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 лет – свидетельство о рождении и справка формы № 8 или иной документ, подтверждающий регистрацию по месту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жительства).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При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загрузке документов, подтверждающих индивидуальные награды и грамоты патриотической направленности (не ниже муниципального уровня), в случае отсутствия портфолио достаточно подгрузить мотивационное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(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рассказать, почему учащийся хочет участвовать в смене,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его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отношение к указанному тематическому направлению смены и достижения в этой области), объемом от 250 до 500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знаков. Участие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проекте «Три ратных поля России в Сургуте» также является основанием для зачисления на смену (об этом необходимо указать в мотивационном письме).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97" y="337035"/>
            <a:ext cx="2856172" cy="12786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77635" y="976352"/>
            <a:ext cx="73179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участия учащихся в конкурсном отборе родителю (законному представителю) необходимо на сайте Федерального военно-исторического лагеря 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https://странагероев.рф/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пройти регистрацию, оформить личный кабинет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подать индивидуальную заявку на участие ребенка в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смене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6307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125</TotalTime>
  <Words>587</Words>
  <Application>Microsoft Office PowerPoint</Application>
  <PresentationFormat>Широкоэкранный</PresentationFormat>
  <Paragraphs>30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Corbel</vt:lpstr>
      <vt:lpstr>Gill Sans MT</vt:lpstr>
      <vt:lpstr>Impact</vt:lpstr>
      <vt:lpstr>Symbol</vt:lpstr>
      <vt:lpstr>Times New Roman</vt:lpstr>
      <vt:lpstr>Badge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Фесюк Анна Александровна</dc:creator>
  <cp:lastModifiedBy>Малашевская Ксения Руслановна</cp:lastModifiedBy>
  <cp:revision>17</cp:revision>
  <dcterms:created xsi:type="dcterms:W3CDTF">2025-03-18T07:37:04Z</dcterms:created>
  <dcterms:modified xsi:type="dcterms:W3CDTF">2025-03-19T05:19:49Z</dcterms:modified>
</cp:coreProperties>
</file>