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506" r:id="rId2"/>
    <p:sldId id="509" r:id="rId3"/>
    <p:sldId id="50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EFF"/>
    <a:srgbClr val="14CE75"/>
    <a:srgbClr val="5A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0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9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365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6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3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A0BC-B75F-496C-AB0B-FD472C2ABE2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4470-495C-4E1F-9F84-75A3E77B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vbinfo.ru/profminimu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vbinfo.ru/profminimum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468005-34AE-80D2-32C2-AFD8B7E11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4" y="309722"/>
            <a:ext cx="8545809" cy="456904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2D06B7-D4D2-CBD7-C9E4-FA23FB2B84D6}"/>
              </a:ext>
            </a:extLst>
          </p:cNvPr>
          <p:cNvSpPr/>
          <p:nvPr/>
        </p:nvSpPr>
        <p:spPr>
          <a:xfrm>
            <a:off x="2303702" y="5153189"/>
            <a:ext cx="4228506" cy="986253"/>
          </a:xfrm>
          <a:prstGeom prst="roundRect">
            <a:avLst/>
          </a:prstGeom>
          <a:solidFill>
            <a:srgbClr val="5A9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уровень – профильные классы (10-11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другие классы (с 6 по 11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включая коррекционные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F3877BA-85AF-546A-6116-4DBB8A5D9323}"/>
              </a:ext>
            </a:extLst>
          </p:cNvPr>
          <p:cNvSpPr/>
          <p:nvPr/>
        </p:nvSpPr>
        <p:spPr>
          <a:xfrm>
            <a:off x="6799228" y="5124778"/>
            <a:ext cx="4774463" cy="1014665"/>
          </a:xfrm>
          <a:prstGeom prst="roundRect">
            <a:avLst/>
          </a:prstGeom>
          <a:solidFill>
            <a:srgbClr val="AB8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 уровень – корпоративные классы (10-11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уровень - профильные классы (10-11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другие классы (с 6 по 11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включая коррекционные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5464C97-1688-E412-8501-C251879DDDC9}"/>
              </a:ext>
            </a:extLst>
          </p:cNvPr>
          <p:cNvSpPr/>
          <p:nvPr/>
        </p:nvSpPr>
        <p:spPr>
          <a:xfrm>
            <a:off x="4223861" y="4589253"/>
            <a:ext cx="388189" cy="563936"/>
          </a:xfrm>
          <a:prstGeom prst="downArrow">
            <a:avLst/>
          </a:prstGeom>
          <a:solidFill>
            <a:srgbClr val="5A9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92F8723-7679-0ADA-3400-F9BC4561A1A8}"/>
              </a:ext>
            </a:extLst>
          </p:cNvPr>
          <p:cNvSpPr/>
          <p:nvPr/>
        </p:nvSpPr>
        <p:spPr>
          <a:xfrm rot="5400000">
            <a:off x="7204203" y="4808132"/>
            <a:ext cx="370936" cy="319177"/>
          </a:xfrm>
          <a:prstGeom prst="rightArrow">
            <a:avLst/>
          </a:prstGeom>
          <a:solidFill>
            <a:srgbClr val="AB8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осьмиугольник 3">
            <a:extLst>
              <a:ext uri="{FF2B5EF4-FFF2-40B4-BE49-F238E27FC236}">
                <a16:creationId xmlns:a16="http://schemas.microsoft.com/office/drawing/2014/main" id="{749DF4C0-64F4-4C30-A3B4-96987F07E80B}"/>
              </a:ext>
            </a:extLst>
          </p:cNvPr>
          <p:cNvSpPr/>
          <p:nvPr/>
        </p:nvSpPr>
        <p:spPr>
          <a:xfrm>
            <a:off x="7048517" y="718557"/>
            <a:ext cx="862148" cy="370937"/>
          </a:xfrm>
          <a:prstGeom prst="octag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 ОУ</a:t>
            </a:r>
          </a:p>
        </p:txBody>
      </p:sp>
      <p:sp>
        <p:nvSpPr>
          <p:cNvPr id="10" name="Восьмиугольник 9">
            <a:extLst>
              <a:ext uri="{FF2B5EF4-FFF2-40B4-BE49-F238E27FC236}">
                <a16:creationId xmlns:a16="http://schemas.microsoft.com/office/drawing/2014/main" id="{8442FCB5-FAD4-44C0-94FA-23B524C349C0}"/>
              </a:ext>
            </a:extLst>
          </p:cNvPr>
          <p:cNvSpPr/>
          <p:nvPr/>
        </p:nvSpPr>
        <p:spPr>
          <a:xfrm>
            <a:off x="4081039" y="718558"/>
            <a:ext cx="862148" cy="370937"/>
          </a:xfrm>
          <a:prstGeom prst="octag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28 ОУ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261C2-B805-49A8-AD08-AC95C8B69908}"/>
              </a:ext>
            </a:extLst>
          </p:cNvPr>
          <p:cNvSpPr txBox="1"/>
          <p:nvPr/>
        </p:nvSpPr>
        <p:spPr>
          <a:xfrm>
            <a:off x="9253057" y="1089494"/>
            <a:ext cx="281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реализации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из классов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 ОУ</a:t>
            </a:r>
          </a:p>
        </p:txBody>
      </p:sp>
    </p:spTree>
    <p:extLst>
      <p:ext uri="{BB962C8B-B14F-4D97-AF65-F5344CB8AC3E}">
        <p14:creationId xmlns:p14="http://schemas.microsoft.com/office/powerpoint/2010/main" val="39802281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6A175-C422-C76F-0636-6A5D92FD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9093"/>
            <a:ext cx="10491650" cy="5320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педагогов, реализующих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5E7C27-B4B4-E077-5122-9250E3898F6C}"/>
              </a:ext>
            </a:extLst>
          </p:cNvPr>
          <p:cNvSpPr/>
          <p:nvPr/>
        </p:nvSpPr>
        <p:spPr>
          <a:xfrm>
            <a:off x="838200" y="1600200"/>
            <a:ext cx="4817401" cy="1492370"/>
          </a:xfrm>
          <a:prstGeom prst="roundRect">
            <a:avLst/>
          </a:prstGeom>
          <a:solidFill>
            <a:srgbClr val="14C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реализации – инструктаж, размещенный на сайте –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https://bvbinfo.ru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/profminimum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7DAEABC-8124-DC75-C054-7C208A04C5E9}"/>
              </a:ext>
            </a:extLst>
          </p:cNvPr>
          <p:cNvSpPr/>
          <p:nvPr/>
        </p:nvSpPr>
        <p:spPr>
          <a:xfrm>
            <a:off x="838201" y="3790446"/>
            <a:ext cx="4817401" cy="2142371"/>
          </a:xfrm>
          <a:prstGeom prst="roundRect">
            <a:avLst/>
          </a:prstGeom>
          <a:solidFill>
            <a:srgbClr val="5A9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 продвинутый уровни реализации – обучение на курсах повышения квалификации в объеме не менее 36 часов по направлению «Профессиональная ориентация»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в рамках проекта «Билет в будущее», проекта «Будущий профессионал» и др.)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DA0812-C9D5-91DA-A738-5033926CE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0441" r="14316" b="6917"/>
          <a:stretch/>
        </p:blipFill>
        <p:spPr>
          <a:xfrm>
            <a:off x="6193767" y="3224063"/>
            <a:ext cx="5055079" cy="3266741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9FF9FDB-A673-0F8B-1574-2C3A6536FEA1}"/>
              </a:ext>
            </a:extLst>
          </p:cNvPr>
          <p:cNvSpPr/>
          <p:nvPr/>
        </p:nvSpPr>
        <p:spPr>
          <a:xfrm>
            <a:off x="5655601" y="2122099"/>
            <a:ext cx="538166" cy="532022"/>
          </a:xfrm>
          <a:prstGeom prst="rightArrow">
            <a:avLst/>
          </a:prstGeom>
          <a:solidFill>
            <a:srgbClr val="14C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F34DC2-8A1C-E2CE-83C4-AAEF01B1A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47" t="10515" r="13397" b="24371"/>
          <a:stretch/>
        </p:blipFill>
        <p:spPr>
          <a:xfrm>
            <a:off x="6193767" y="721115"/>
            <a:ext cx="5055079" cy="251373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B9C935FF-ED99-5726-347E-99B690A65B65}"/>
              </a:ext>
            </a:extLst>
          </p:cNvPr>
          <p:cNvSpPr/>
          <p:nvPr/>
        </p:nvSpPr>
        <p:spPr>
          <a:xfrm>
            <a:off x="6280030" y="2122099"/>
            <a:ext cx="1354347" cy="448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2933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65E903-2050-7637-0F21-BBD463BE0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-339" r="-924" b="33716"/>
          <a:stretch/>
        </p:blipFill>
        <p:spPr>
          <a:xfrm>
            <a:off x="440970" y="771780"/>
            <a:ext cx="5931739" cy="24456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E668B-21A8-910A-EE75-5B970B55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30" y="645928"/>
            <a:ext cx="4928719" cy="27830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4CB19A-05AB-0EF3-A4A8-57B7A4C61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2" y="3457665"/>
            <a:ext cx="5391789" cy="321739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B20641-CF9B-EDFD-6B91-C3675D427519}"/>
              </a:ext>
            </a:extLst>
          </p:cNvPr>
          <p:cNvSpPr/>
          <p:nvPr/>
        </p:nvSpPr>
        <p:spPr>
          <a:xfrm>
            <a:off x="6863129" y="3672079"/>
            <a:ext cx="4928719" cy="2929180"/>
          </a:xfrm>
          <a:prstGeom prst="rect">
            <a:avLst/>
          </a:prstGeom>
          <a:gradFill flip="none" rotWithShape="1">
            <a:gsLst>
              <a:gs pos="0">
                <a:srgbClr val="14CE75"/>
              </a:gs>
              <a:gs pos="50000">
                <a:srgbClr val="5A9CFF"/>
              </a:gs>
              <a:gs pos="100000">
                <a:srgbClr val="AB8EFF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33303-DA60-C2BF-0E2F-A36770BFC2EB}"/>
              </a:ext>
            </a:extLst>
          </p:cNvPr>
          <p:cNvSpPr txBox="1"/>
          <p:nvPr/>
        </p:nvSpPr>
        <p:spPr>
          <a:xfrm>
            <a:off x="7141471" y="4259506"/>
            <a:ext cx="46503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ближайшего занятия –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07.09.2023</a:t>
            </a: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учащихся занятиями курса «Россия – мои горизонты» -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6-11-х классов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курс: </a:t>
            </a:r>
            <a:r>
              <a:rPr lang="en-US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https://bvbinfo.ru/profminimum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AA947-9B85-3154-9AE9-F852515272D7}"/>
              </a:ext>
            </a:extLst>
          </p:cNvPr>
          <p:cNvSpPr txBox="1"/>
          <p:nvPr/>
        </p:nvSpPr>
        <p:spPr>
          <a:xfrm>
            <a:off x="1656272" y="162176"/>
            <a:ext cx="892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внеурочной деятельности «Россия – мои горизонты»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1F942-D019-E370-4178-5A95FB9B2EC8}"/>
              </a:ext>
            </a:extLst>
          </p:cNvPr>
          <p:cNvSpPr txBox="1"/>
          <p:nvPr/>
        </p:nvSpPr>
        <p:spPr>
          <a:xfrm>
            <a:off x="43492" y="647640"/>
            <a:ext cx="397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A0962-9B13-8543-A798-AB5FB7B69805}"/>
              </a:ext>
            </a:extLst>
          </p:cNvPr>
          <p:cNvSpPr txBox="1"/>
          <p:nvPr/>
        </p:nvSpPr>
        <p:spPr>
          <a:xfrm>
            <a:off x="6372709" y="647640"/>
            <a:ext cx="397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5D208-7049-0491-92E7-E8A8B51B5D25}"/>
              </a:ext>
            </a:extLst>
          </p:cNvPr>
          <p:cNvSpPr txBox="1"/>
          <p:nvPr/>
        </p:nvSpPr>
        <p:spPr>
          <a:xfrm>
            <a:off x="43492" y="3672079"/>
            <a:ext cx="397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325D9-3EDC-4A25-9F0D-BE65FE4FE8E6}"/>
              </a:ext>
            </a:extLst>
          </p:cNvPr>
          <p:cNvSpPr txBox="1"/>
          <p:nvPr/>
        </p:nvSpPr>
        <p:spPr>
          <a:xfrm>
            <a:off x="3048000" y="11172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https://bvbinfo.ru/profminimum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804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307</TotalTime>
  <Words>191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Повышение квалификации педагогов, реализующих Профминимум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Валерьевна Караева</dc:creator>
  <cp:lastModifiedBy>Светлана Петровна Гончарова</cp:lastModifiedBy>
  <cp:revision>20</cp:revision>
  <dcterms:created xsi:type="dcterms:W3CDTF">2023-09-05T07:32:24Z</dcterms:created>
  <dcterms:modified xsi:type="dcterms:W3CDTF">2023-09-05T13:19:43Z</dcterms:modified>
</cp:coreProperties>
</file>