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5976664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Здоровьесберегающие технологии в работе логопеда с детьми </a:t>
            </a:r>
            <a:br>
              <a:rPr lang="ru-RU" dirty="0"/>
            </a:br>
            <a:r>
              <a:rPr lang="ru-RU" dirty="0"/>
              <a:t>с </a:t>
            </a:r>
            <a:r>
              <a:rPr lang="ru-RU" dirty="0" smtClean="0"/>
              <a:t>ОВЗ»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800" dirty="0" smtClean="0"/>
              <a:t>учитель-логопед: Копрова </a:t>
            </a:r>
            <a:r>
              <a:rPr lang="ru-RU" sz="2800" smtClean="0"/>
              <a:t>Татьяна Петровна</a:t>
            </a:r>
            <a:br>
              <a:rPr lang="ru-RU" sz="2800" smtClean="0"/>
            </a:br>
            <a:r>
              <a:rPr lang="ru-RU" sz="2800"/>
              <a:t/>
            </a:r>
            <a:br>
              <a:rPr lang="ru-RU" sz="280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0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1500"/>
            <a:ext cx="4043231" cy="343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92" y="2492897"/>
            <a:ext cx="387764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9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4896544"/>
          </a:xfrm>
        </p:spPr>
        <p:txBody>
          <a:bodyPr/>
          <a:lstStyle/>
          <a:p>
            <a:r>
              <a:rPr lang="ru-RU" sz="4000" i="1" dirty="0" err="1" smtClean="0"/>
              <a:t>Кинезиологические</a:t>
            </a:r>
            <a:r>
              <a:rPr lang="ru-RU" sz="4000" i="1" dirty="0" smtClean="0"/>
              <a:t> упражнения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Это комплекс движений позволяющих активизировать межполушарное воздействие. Упражнения направленные на развитие точности движений пальцев и способности к переключению с одного движения на другое.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34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9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6120680"/>
          </a:xfrm>
        </p:spPr>
        <p:txBody>
          <a:bodyPr/>
          <a:lstStyle/>
          <a:p>
            <a:r>
              <a:rPr lang="ru-RU" sz="2000" b="1" i="1" dirty="0" smtClean="0"/>
              <a:t>Результаты применения </a:t>
            </a:r>
            <a:r>
              <a:rPr lang="ru-RU" sz="2000" b="1" i="1" dirty="0" err="1" smtClean="0"/>
              <a:t>здоровьесберегающих</a:t>
            </a:r>
            <a:r>
              <a:rPr lang="ru-RU" sz="2000" b="1" i="1" dirty="0" smtClean="0"/>
              <a:t> технологий</a:t>
            </a:r>
            <a:br>
              <a:rPr lang="ru-RU" sz="2000" b="1" i="1" dirty="0" smtClean="0"/>
            </a:br>
            <a:r>
              <a:rPr lang="ru-RU" sz="2000" dirty="0" smtClean="0"/>
              <a:t>Улучшение внимания, памяти</a:t>
            </a:r>
            <a:r>
              <a:rPr lang="ru-RU" sz="2000" dirty="0"/>
              <a:t>,</a:t>
            </a:r>
            <a:r>
              <a:rPr lang="ru-RU" sz="2000" dirty="0" smtClean="0"/>
              <a:t> мышления детей</a:t>
            </a:r>
            <a:br>
              <a:rPr lang="ru-RU" sz="2000" dirty="0" smtClean="0"/>
            </a:br>
            <a:r>
              <a:rPr lang="ru-RU" sz="2000" dirty="0" smtClean="0"/>
              <a:t>Улучшение способности к произвольному контролю</a:t>
            </a:r>
            <a:br>
              <a:rPr lang="ru-RU" sz="2000" dirty="0" smtClean="0"/>
            </a:br>
            <a:r>
              <a:rPr lang="ru-RU" sz="2000" dirty="0" smtClean="0"/>
              <a:t>Повышается работоспособность, уверенность в себе</a:t>
            </a:r>
            <a:br>
              <a:rPr lang="ru-RU" sz="2000" dirty="0" smtClean="0"/>
            </a:br>
            <a:r>
              <a:rPr lang="ru-RU" sz="2000" dirty="0" smtClean="0"/>
              <a:t>Улучшаются пространственные представления</a:t>
            </a:r>
            <a:br>
              <a:rPr lang="ru-RU" sz="2000" dirty="0" smtClean="0"/>
            </a:br>
            <a:r>
              <a:rPr lang="ru-RU" sz="2000" dirty="0" smtClean="0"/>
              <a:t>Развивается дыхательный и артикуляционный аппарат</a:t>
            </a:r>
            <a:br>
              <a:rPr lang="ru-RU" sz="2000" dirty="0" smtClean="0"/>
            </a:br>
            <a:r>
              <a:rPr lang="ru-RU" sz="2000" dirty="0" smtClean="0"/>
              <a:t>Стимулируется речевая функция</a:t>
            </a:r>
            <a:br>
              <a:rPr lang="ru-RU" sz="2000" dirty="0" smtClean="0"/>
            </a:br>
            <a:r>
              <a:rPr lang="ru-RU" sz="2000" dirty="0" smtClean="0"/>
              <a:t>Улучшается соматическое состояние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93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744416"/>
          </a:xfrm>
        </p:spPr>
        <p:txBody>
          <a:bodyPr/>
          <a:lstStyle/>
          <a:p>
            <a:r>
              <a:rPr lang="ru-RU" sz="3600" i="1" dirty="0" smtClean="0"/>
              <a:t>Цель применения </a:t>
            </a:r>
            <a:r>
              <a:rPr lang="ru-RU" sz="3600" i="1" dirty="0" err="1" smtClean="0"/>
              <a:t>здоровьесберегающих</a:t>
            </a:r>
            <a:r>
              <a:rPr lang="ru-RU" sz="3600" i="1" dirty="0" smtClean="0"/>
              <a:t> технологий:</a:t>
            </a:r>
            <a:br>
              <a:rPr lang="ru-RU" sz="3600" i="1" dirty="0" smtClean="0"/>
            </a:br>
            <a:r>
              <a:rPr lang="ru-RU" sz="3200" dirty="0" smtClean="0"/>
              <a:t>оптимизация процесса коррекции речи, поддержание и укрепление здоровья детей.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499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5616624"/>
          </a:xfrm>
        </p:spPr>
        <p:txBody>
          <a:bodyPr/>
          <a:lstStyle/>
          <a:p>
            <a:r>
              <a:rPr lang="ru-RU" sz="2400" dirty="0" smtClean="0"/>
              <a:t>Современные </a:t>
            </a:r>
            <a:r>
              <a:rPr lang="ru-RU" sz="2400" dirty="0" err="1" smtClean="0"/>
              <a:t>здоровьесберегающие</a:t>
            </a:r>
            <a:r>
              <a:rPr lang="ru-RU" sz="2400" dirty="0" smtClean="0"/>
              <a:t> технологии, используемые на логопедических занятиях:</a:t>
            </a:r>
            <a:br>
              <a:rPr lang="ru-RU" sz="2400" dirty="0" smtClean="0"/>
            </a:br>
            <a:r>
              <a:rPr lang="ru-RU" sz="2400" dirty="0" smtClean="0"/>
              <a:t>Артикуляционная гимнастика.</a:t>
            </a:r>
            <a:br>
              <a:rPr lang="ru-RU" sz="2400" dirty="0" smtClean="0"/>
            </a:br>
            <a:r>
              <a:rPr lang="ru-RU" sz="2400" dirty="0" smtClean="0"/>
              <a:t>Дыхательная гимнастика.</a:t>
            </a:r>
            <a:br>
              <a:rPr lang="ru-RU" sz="2400" dirty="0" smtClean="0"/>
            </a:br>
            <a:r>
              <a:rPr lang="ru-RU" sz="2400" dirty="0" smtClean="0"/>
              <a:t>Зрительная гимнастика.</a:t>
            </a:r>
            <a:br>
              <a:rPr lang="ru-RU" sz="2400" dirty="0" smtClean="0"/>
            </a:br>
            <a:r>
              <a:rPr lang="ru-RU" sz="2400" dirty="0" smtClean="0"/>
              <a:t>Развитие мелкой моторики</a:t>
            </a:r>
            <a:br>
              <a:rPr lang="ru-RU" sz="24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5217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7499176" cy="6336704"/>
          </a:xfrm>
        </p:spPr>
        <p:txBody>
          <a:bodyPr/>
          <a:lstStyle/>
          <a:p>
            <a:r>
              <a:rPr lang="ru-RU" sz="4000" i="1" dirty="0" smtClean="0"/>
              <a:t>Артикуляционная гимнастика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Цель: выработка полноценных движений и определенных положений органов артикуляционного аппарата, необходимого для правильного произношения звуков.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41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03" y="188641"/>
            <a:ext cx="8229600" cy="5997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8641"/>
            <a:ext cx="3840426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0133"/>
            <a:ext cx="3816424" cy="248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280486"/>
            <a:ext cx="3840426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71" y="3280486"/>
            <a:ext cx="3936438" cy="288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3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21488" cy="5040560"/>
          </a:xfrm>
        </p:spPr>
        <p:txBody>
          <a:bodyPr/>
          <a:lstStyle/>
          <a:p>
            <a:r>
              <a:rPr lang="ru-RU" sz="4000" i="1" dirty="0" smtClean="0"/>
              <a:t>Дыхательная гимнастика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Ведется работа над развитием силы, плавности, длительного выдоха. Выработка правильного дыхания, необходима для дальнейшей работы над коррекцией произношения.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92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3528392"/>
          </a:xfrm>
        </p:spPr>
        <p:txBody>
          <a:bodyPr/>
          <a:lstStyle/>
          <a:p>
            <a:r>
              <a:rPr lang="ru-RU" sz="4000" i="1" dirty="0" smtClean="0"/>
              <a:t>Зрительная гимнастика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800" dirty="0" smtClean="0"/>
              <a:t>Улучшение циркуляции крови и внутриглазной жидкости глаз; для укрепления мышц глаз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07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8488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6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384376"/>
          </a:xfrm>
        </p:spPr>
        <p:txBody>
          <a:bodyPr/>
          <a:lstStyle/>
          <a:p>
            <a:r>
              <a:rPr lang="ru-RU" sz="4000" i="1" dirty="0" smtClean="0"/>
              <a:t>Развитие мелкой моторики.</a:t>
            </a:r>
            <a:br>
              <a:rPr lang="ru-RU" sz="4000" i="1" dirty="0" smtClean="0"/>
            </a:br>
            <a:r>
              <a:rPr lang="ru-RU" sz="2800" dirty="0" smtClean="0"/>
              <a:t>Этот вид деятельности способствует речевому развитию выработке основных элементарных умений, формированию графических навыков.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71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85</TotalTime>
  <Words>38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Courier New</vt:lpstr>
      <vt:lpstr>Palatino Linotype</vt:lpstr>
      <vt:lpstr>Исполнительная</vt:lpstr>
      <vt:lpstr>«Здоровьесберегающие технологии в работе логопеда с детьми  с ОВЗ» учитель-логопед: Копрова Татьяна Петровна  </vt:lpstr>
      <vt:lpstr>Цель применения здоровьесберегающих технологий: оптимизация процесса коррекции речи, поддержание и укрепление здоровья детей.</vt:lpstr>
      <vt:lpstr>Современные здоровьесберегающие технологии, используемые на логопедических занятиях: Артикуляционная гимнастика. Дыхательная гимнастика. Зрительная гимнастика. Развитие мелкой моторики  </vt:lpstr>
      <vt:lpstr>Артикуляционная гимнастика Цель: выработка полноценных движений и определенных положений органов артикуляционного аппарата, необходимого для правильного произношения звуков.</vt:lpstr>
      <vt:lpstr>Презентация PowerPoint</vt:lpstr>
      <vt:lpstr>Дыхательная гимнастика Ведется работа над развитием силы, плавности, длительного выдоха. Выработка правильного дыхания, необходима для дальнейшей работы над коррекцией произношения.</vt:lpstr>
      <vt:lpstr>Зрительная гимнастика Улучшение циркуляции крови и внутриглазной жидкости глаз; для укрепления мышц глаз</vt:lpstr>
      <vt:lpstr>Презентация PowerPoint</vt:lpstr>
      <vt:lpstr>Развитие мелкой моторики. Этот вид деятельности способствует речевому развитию выработке основных элементарных умений, формированию графических навыков.</vt:lpstr>
      <vt:lpstr>Презентация PowerPoint</vt:lpstr>
      <vt:lpstr>Кинезиологические упражнения Это комплекс движений позволяющих активизировать межполушарное воздействие. Упражнения направленные на развитие точности движений пальцев и способности к переключению с одного движения на другое.</vt:lpstr>
      <vt:lpstr>Презентация PowerPoint</vt:lpstr>
      <vt:lpstr>Результаты применения здоровьесберегающих технологий Улучшение внимания, памяти, мышления детей Улучшение способности к произвольному контролю Повышается работоспособность, уверенность в себе Улучшаются пространственные представления Развивается дыхательный и артикуляционный аппарат Стимулируется речевая функция Улучшается соматическое состояние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«Здоровьесберегающие технологии в работе логопеда в детьми с ОВЗ» Учитель-логопед: Копрова Татьяна Петровна, МБОУ СОШ №15</dc:title>
  <dc:creator>SERVER</dc:creator>
  <cp:lastModifiedBy>Татьяна Петровна Копрова</cp:lastModifiedBy>
  <cp:revision>13</cp:revision>
  <dcterms:created xsi:type="dcterms:W3CDTF">2019-02-18T13:22:44Z</dcterms:created>
  <dcterms:modified xsi:type="dcterms:W3CDTF">2023-06-15T05:22:37Z</dcterms:modified>
</cp:coreProperties>
</file>